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5.3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4000" dirty="0" smtClean="0"/>
                  <a:t>Find the sum, difference, or product.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3</m:t>
                        </m:r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+5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+2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−3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+6</m:t>
                        </m:r>
                      </m:e>
                    </m:d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5</m:t>
                        </m:r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+2</m:t>
                        </m:r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−3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𝑝</m:t>
                        </m:r>
                        <m:r>
                          <a:rPr lang="en-US" sz="4000" b="0" i="1" smtClean="0">
                            <a:latin typeface="Cambria Math"/>
                          </a:rPr>
                          <m:t>−7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−4</m:t>
                        </m:r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−5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𝑝</m:t>
                        </m:r>
                        <m:r>
                          <a:rPr lang="en-US" sz="4000" b="0" i="1" smtClean="0">
                            <a:latin typeface="Cambria Math"/>
                          </a:rPr>
                          <m:t>+6</m:t>
                        </m:r>
                      </m:e>
                    </m:d>
                  </m:oMath>
                </a14:m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5</m:t>
                        </m:r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+6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𝑎</m:t>
                        </m:r>
                        <m:r>
                          <a:rPr lang="en-US" sz="4000" b="0" i="1" smtClean="0">
                            <a:latin typeface="Cambria Math"/>
                          </a:rPr>
                          <m:t>+9</m:t>
                        </m:r>
                      </m:e>
                    </m:d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𝑎</m:t>
                        </m:r>
                        <m:r>
                          <a:rPr lang="en-US" sz="4000" b="0" i="1" smtClean="0">
                            <a:latin typeface="Cambria Math"/>
                          </a:rPr>
                          <m:t>−3</m:t>
                        </m:r>
                      </m:e>
                    </m:d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6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endParaRPr lang="en-US" sz="4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 t="-2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5.3 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4</m:t>
                    </m:r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400" b="0" i="1" smtClean="0">
                        <a:latin typeface="Cambria Math"/>
                      </a:rPr>
                      <m:t>+2</m:t>
                    </m:r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+8</m:t>
                    </m:r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i="1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en-US" sz="4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i="1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sz="4400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4400" i="1">
                        <a:latin typeface="Cambria Math"/>
                      </a:rPr>
                      <m:t>+6</m:t>
                    </m:r>
                    <m:sSup>
                      <m:sSupPr>
                        <m:ctrlPr>
                          <a:rPr lang="en-US" sz="4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i="1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sz="4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400" i="1">
                        <a:latin typeface="Cambria Math"/>
                      </a:rPr>
                      <m:t>+2</m:t>
                    </m:r>
                    <m:r>
                      <a:rPr lang="en-US" sz="4400" i="1">
                        <a:latin typeface="Cambria Math"/>
                      </a:rPr>
                      <m:t>𝑝</m:t>
                    </m:r>
                    <m:r>
                      <a:rPr lang="en-US" sz="4400" i="1">
                        <a:latin typeface="Cambria Math"/>
                      </a:rPr>
                      <m:t>−13</m:t>
                    </m:r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i="1">
                        <a:latin typeface="Cambria Math"/>
                      </a:rPr>
                      <m:t>1</m:t>
                    </m:r>
                    <m:r>
                      <a:rPr lang="en-US" sz="4400" b="0" i="1" smtClean="0">
                        <a:latin typeface="Cambria Math"/>
                      </a:rPr>
                      <m:t>0</m:t>
                    </m:r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4400" b="0" i="1" smtClean="0">
                        <a:latin typeface="Cambria Math"/>
                      </a:rPr>
                      <m:t>−3</m:t>
                    </m:r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400" b="0" i="1" smtClean="0">
                        <a:latin typeface="Cambria Math"/>
                      </a:rPr>
                      <m:t>−27</m:t>
                    </m:r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6</m:t>
                    </m:r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400" b="0" i="1" smtClean="0">
                        <a:latin typeface="Cambria Math"/>
                      </a:rPr>
                      <m:t>−6</m:t>
                    </m:r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2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1625</TotalTime>
  <Words>249</Words>
  <Application>Microsoft Office PowerPoint</Application>
  <PresentationFormat>On-screen Show (4:3)</PresentationFormat>
  <Paragraphs>100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5.3 Quiz</vt:lpstr>
      <vt:lpstr>5.3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93</cp:revision>
  <dcterms:created xsi:type="dcterms:W3CDTF">2010-08-17T17:31:29Z</dcterms:created>
  <dcterms:modified xsi:type="dcterms:W3CDTF">2013-11-20T16:32:43Z</dcterms:modified>
</cp:coreProperties>
</file>